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7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5DC59-5119-6849-9AA2-5D33F4112F50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42ECD-259D-AF42-9B84-AAE64A29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9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b="1" i="1" baseline="0" dirty="0" err="1" smtClean="0"/>
              <a:t>Malus</a:t>
            </a:r>
            <a:r>
              <a:rPr lang="en-US" b="1" i="1" baseline="0" dirty="0" smtClean="0"/>
              <a:t> spp</a:t>
            </a:r>
            <a:r>
              <a:rPr lang="en-US" baseline="0" dirty="0" smtClean="0"/>
              <a:t>.   Apple. S</a:t>
            </a:r>
            <a:r>
              <a:rPr lang="en-US" dirty="0" smtClean="0"/>
              <a:t>kin of fruit,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7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Apple. Skin of fruit,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45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 Apple.  Pulp cells of fruit (thin-walled parenchyma),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90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 Apple. Pulp cells of fruit stained for starch.</a:t>
            </a:r>
            <a:r>
              <a:rPr lang="en-US" baseline="0" dirty="0" smtClean="0"/>
              <a:t> Sample</a:t>
            </a:r>
            <a:r>
              <a:rPr lang="en-US" dirty="0" smtClean="0"/>
              <a:t> isolated from bear stomach, 10X.  Starch grains (arrows).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84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5. Apple.</a:t>
            </a:r>
            <a:r>
              <a:rPr lang="en-US" baseline="0" dirty="0" smtClean="0"/>
              <a:t> P</a:t>
            </a:r>
            <a:r>
              <a:rPr lang="en-US" dirty="0" smtClean="0"/>
              <a:t>ulp cell of fruit stained for starch (arrows), isolated from bear stomach,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7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173-6A42-6941-ABB1-47063E1EB266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3166-BD9B-4D45-86E3-AEC48C56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8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173-6A42-6941-ABB1-47063E1EB266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3166-BD9B-4D45-86E3-AEC48C56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8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173-6A42-6941-ABB1-47063E1EB266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3166-BD9B-4D45-86E3-AEC48C56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2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173-6A42-6941-ABB1-47063E1EB266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3166-BD9B-4D45-86E3-AEC48C56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2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173-6A42-6941-ABB1-47063E1EB266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3166-BD9B-4D45-86E3-AEC48C56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173-6A42-6941-ABB1-47063E1EB266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3166-BD9B-4D45-86E3-AEC48C56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173-6A42-6941-ABB1-47063E1EB266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3166-BD9B-4D45-86E3-AEC48C56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7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173-6A42-6941-ABB1-47063E1EB266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3166-BD9B-4D45-86E3-AEC48C56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1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173-6A42-6941-ABB1-47063E1EB266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3166-BD9B-4D45-86E3-AEC48C56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0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173-6A42-6941-ABB1-47063E1EB266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3166-BD9B-4D45-86E3-AEC48C56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173-6A42-6941-ABB1-47063E1EB266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3166-BD9B-4D45-86E3-AEC48C56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8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8B173-6A42-6941-ABB1-47063E1EB266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F3166-BD9B-4D45-86E3-AEC48C56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6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Apple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98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2 Skin 10X-b J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2 Skin 25X-b J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"/>
            <a:ext cx="9144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3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2 Pulp 25X-c J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e Bear 3-2 10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52"/>
            <a:ext cx="9144000" cy="683164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226682" y="1936376"/>
            <a:ext cx="249807" cy="582996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005140" y="3900226"/>
            <a:ext cx="249807" cy="582996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e Bear 3-7 25X starc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164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6474183" y="2248694"/>
            <a:ext cx="478798" cy="395604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857880" y="3816940"/>
            <a:ext cx="249807" cy="582996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29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125</Words>
  <Application>Microsoft Macintosh PowerPoint</Application>
  <PresentationFormat>On-screen Show (4:3)</PresentationFormat>
  <Paragraphs>18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4</cp:revision>
  <dcterms:created xsi:type="dcterms:W3CDTF">2016-02-02T22:37:19Z</dcterms:created>
  <dcterms:modified xsi:type="dcterms:W3CDTF">2016-02-05T16:49:14Z</dcterms:modified>
</cp:coreProperties>
</file>